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4"/>
  </p:notesMasterIdLst>
  <p:handoutMasterIdLst>
    <p:handoutMasterId r:id="rId125"/>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46" r:id="rId41"/>
    <p:sldId id="2147478848" r:id="rId42"/>
    <p:sldId id="2147470498" r:id="rId43"/>
    <p:sldId id="2147470508" r:id="rId44"/>
    <p:sldId id="2147470375" r:id="rId45"/>
    <p:sldId id="2147477328" r:id="rId46"/>
    <p:sldId id="2147477327" r:id="rId47"/>
    <p:sldId id="2147478832" r:id="rId48"/>
    <p:sldId id="2147470506" r:id="rId49"/>
    <p:sldId id="2147477368" r:id="rId50"/>
    <p:sldId id="2147477369" r:id="rId51"/>
    <p:sldId id="2076136950" r:id="rId52"/>
    <p:sldId id="2076136684" r:id="rId53"/>
    <p:sldId id="2147470267" r:id="rId54"/>
    <p:sldId id="2147470258" r:id="rId55"/>
    <p:sldId id="2147477337" r:id="rId56"/>
    <p:sldId id="2147477258" r:id="rId57"/>
    <p:sldId id="2076138548" r:id="rId58"/>
    <p:sldId id="2147477344" r:id="rId59"/>
    <p:sldId id="2147477345" r:id="rId60"/>
    <p:sldId id="2147477395" r:id="rId61"/>
    <p:sldId id="2147477397" r:id="rId62"/>
    <p:sldId id="2147477262" r:id="rId63"/>
    <p:sldId id="2147477339" r:id="rId64"/>
    <p:sldId id="2147477346" r:id="rId65"/>
    <p:sldId id="2147477383" r:id="rId66"/>
    <p:sldId id="2147477260" r:id="rId67"/>
    <p:sldId id="2147477348" r:id="rId68"/>
    <p:sldId id="2147477261" r:id="rId69"/>
    <p:sldId id="2147477360" r:id="rId70"/>
    <p:sldId id="2147477349" r:id="rId71"/>
    <p:sldId id="2147477271" r:id="rId72"/>
    <p:sldId id="2147477250" r:id="rId73"/>
    <p:sldId id="2147477347" r:id="rId74"/>
    <p:sldId id="2147478825" r:id="rId75"/>
    <p:sldId id="2147478839" r:id="rId76"/>
    <p:sldId id="2147478840" r:id="rId77"/>
    <p:sldId id="2076138372" r:id="rId78"/>
    <p:sldId id="2076136685" r:id="rId79"/>
    <p:sldId id="2142533241" r:id="rId80"/>
    <p:sldId id="2147477289" r:id="rId81"/>
    <p:sldId id="2147477382" r:id="rId82"/>
    <p:sldId id="2147477312" r:id="rId83"/>
    <p:sldId id="2147477316" r:id="rId84"/>
    <p:sldId id="2147477313" r:id="rId85"/>
    <p:sldId id="2147477288" r:id="rId86"/>
    <p:sldId id="2147477302" r:id="rId87"/>
    <p:sldId id="2147477299" r:id="rId88"/>
    <p:sldId id="2147477342" r:id="rId89"/>
    <p:sldId id="2147477317" r:id="rId90"/>
    <p:sldId id="2147478827" r:id="rId91"/>
    <p:sldId id="2147477343" r:id="rId92"/>
    <p:sldId id="2147470566" r:id="rId93"/>
    <p:sldId id="2147477354" r:id="rId94"/>
    <p:sldId id="2147477314" r:id="rId95"/>
    <p:sldId id="2147478826" r:id="rId96"/>
    <p:sldId id="2147478841" r:id="rId97"/>
    <p:sldId id="2147478842" r:id="rId98"/>
    <p:sldId id="2076138373" r:id="rId99"/>
    <p:sldId id="2076136686" r:id="rId100"/>
    <p:sldId id="11114" r:id="rId101"/>
    <p:sldId id="2147477279" r:id="rId102"/>
    <p:sldId id="2147477367" r:id="rId103"/>
    <p:sldId id="2147477310" r:id="rId104"/>
    <p:sldId id="2147477311" r:id="rId105"/>
    <p:sldId id="2147477309" r:id="rId106"/>
    <p:sldId id="2147478834" r:id="rId107"/>
    <p:sldId id="2147478843" r:id="rId108"/>
    <p:sldId id="2076138367" r:id="rId109"/>
    <p:sldId id="2076136687" r:id="rId110"/>
    <p:sldId id="2147477283" r:id="rId111"/>
    <p:sldId id="2147478833" r:id="rId112"/>
    <p:sldId id="2147478844" r:id="rId113"/>
    <p:sldId id="2076138586" r:id="rId114"/>
    <p:sldId id="2076138532" r:id="rId115"/>
    <p:sldId id="2147477285" r:id="rId116"/>
    <p:sldId id="2147477384" r:id="rId117"/>
    <p:sldId id="2076138374" r:id="rId118"/>
    <p:sldId id="2147477287" r:id="rId119"/>
    <p:sldId id="2147477315" r:id="rId120"/>
    <p:sldId id="2147477254" r:id="rId121"/>
    <p:sldId id="2147477325" r:id="rId122"/>
    <p:sldId id="2147477377" r:id="rId123"/>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46"/>
            <p14:sldId id="2147478848"/>
          </p14:sldIdLst>
        </p14:section>
        <p14:section name="2.4 Azure Security hybrid capabililties" id="{9A6D3189-EEF5-4C98-9EC6-655249381378}">
          <p14:sldIdLst>
            <p14:sldId id="2147470498"/>
            <p14:sldId id="2147470508"/>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7343"/>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0F336B-AAAC-441E-99F0-F6F5BFD10E9E}" v="1084" dt="2023-02-07T23:00:18.27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252" y="84"/>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viewProps" Target="viewProps.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notesMaster" Target="notesMasters/notesMaster1.xml"/><Relationship Id="rId129" Type="http://schemas.openxmlformats.org/officeDocument/2006/relationships/theme" Target="theme/theme1.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tableStyles" Target="tableStyle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handoutMaster" Target="handoutMasters/handoutMaster1.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microsoft.com/office/2016/11/relationships/changesInfo" Target="changesInfos/changesInfo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commentAuthors" Target="commentAuthors.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microsoft.com/office/2015/10/relationships/revisionInfo" Target="revisionInfo.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presProps" Target="presProp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2-07T20:44:40.862" v="2107" actId="20577"/>
      <pc:docMkLst>
        <pc:docMk/>
      </pc:docMkLst>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7T20:25:49.108" v="1817" actId="3626"/>
        <pc:sldMkLst>
          <pc:docMk/>
          <pc:sldMk cId="3361306358" sldId="2076137339"/>
        </pc:sldMkLst>
        <pc:spChg chg="mod">
          <ac:chgData name="Bob Ward" userId="6da7c2dd-8e2e-469f-a216-c384312e2a2d" providerId="ADAL" clId="{5D0F336B-AAAC-441E-99F0-F6F5BFD10E9E}" dt="2023-02-07T20:25:49.108" v="1817" actId="3626"/>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07T20:44:40.862" v="2107"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06T18:26:24.999" v="350" actId="20577"/>
          <ac:spMkLst>
            <pc:docMk/>
            <pc:sldMk cId="1819996943" sldId="2147477384"/>
            <ac:spMk id="1040" creationId="{375B6932-4E46-5280-7B42-70C5F37DBE0B}"/>
          </ac:spMkLst>
        </pc:spChg>
      </pc:sldChg>
      <pc:sldChg chg="add del">
        <pc:chgData name="Bob Ward" userId="6da7c2dd-8e2e-469f-a216-c384312e2a2d" providerId="ADAL" clId="{5D0F336B-AAAC-441E-99F0-F6F5BFD10E9E}" dt="2023-02-06T18:21:19.964" v="339"/>
        <pc:sldMkLst>
          <pc:docMk/>
          <pc:sldMk cId="254831079" sldId="2147477395"/>
        </pc:sldMkLst>
      </pc:sldChg>
      <pc:sldChg chg="delSp modSp add del mod delAnim">
        <pc:chgData name="Bob Ward" userId="6da7c2dd-8e2e-469f-a216-c384312e2a2d" providerId="ADAL" clId="{5D0F336B-AAAC-441E-99F0-F6F5BFD10E9E}" dt="2023-02-07T20:40:25.699" v="2071" actId="478"/>
        <pc:sldMkLst>
          <pc:docMk/>
          <pc:sldMk cId="4048639675" sldId="2147477397"/>
        </pc:sldMkLst>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7T19:30:45.439" v="1070" actId="20577"/>
        <pc:sldMkLst>
          <pc:docMk/>
          <pc:sldMk cId="3040709354" sldId="2147478832"/>
        </pc:sldMkLst>
        <pc:spChg chg="mod">
          <ac:chgData name="Bob Ward" userId="6da7c2dd-8e2e-469f-a216-c384312e2a2d" providerId="ADAL" clId="{5D0F336B-AAAC-441E-99F0-F6F5BFD10E9E}" dt="2023-02-07T19:30:45.439" v="1070"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7T19:30:05.072" v="1017" actId="20577"/>
        <pc:sldMkLst>
          <pc:docMk/>
          <pc:sldMk cId="3974998332" sldId="2147478848"/>
        </pc:sldMkLst>
        <pc:spChg chg="mod">
          <ac:chgData name="Bob Ward" userId="6da7c2dd-8e2e-469f-a216-c384312e2a2d" providerId="ADAL" clId="{5D0F336B-AAAC-441E-99F0-F6F5BFD10E9E}" dt="2023-02-07T19:30:05.072" v="1017" actId="20577"/>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2/7/2023 5:00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2/7/2023 2:59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1656794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2/7/2023 2:59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2/7/2023 2:59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30.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1.xml"/><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35.jpeg"/><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61687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46898315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57552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8007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496607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300713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8581123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78465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2340930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64888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6761536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188652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BC372F5E-C876-4BD8-B197-2E434E224B15}"/>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30374086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1621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5064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3910184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166411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0990864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111878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290951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00697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2771791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75180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50551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BD0CECEE-6379-4C70-9283-AA40D82338F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5445758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Two people meeting in a conference room with masks.">
            <a:extLst>
              <a:ext uri="{FF2B5EF4-FFF2-40B4-BE49-F238E27FC236}">
                <a16:creationId xmlns:a16="http://schemas.microsoft.com/office/drawing/2014/main" id="{2AF824F0-A593-43FD-8AF6-E7756201423E}"/>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80623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74523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139517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56425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4954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676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435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886089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erial photo of an office building lobby.">
            <a:extLst>
              <a:ext uri="{FF2B5EF4-FFF2-40B4-BE49-F238E27FC236}">
                <a16:creationId xmlns:a16="http://schemas.microsoft.com/office/drawing/2014/main" id="{E4EC594C-8F1D-403A-BD67-16F41EF06160}"/>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185828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81217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29078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560915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893941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55916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9651533"/>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685955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366729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110393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654376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97515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1749351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601927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09999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450014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38594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175045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86461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803829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360058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77664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170778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927288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5147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302095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6787542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1970258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397806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6964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7176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778271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707161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14559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364067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96779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60016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97786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CAF610D3-6117-48F4-AED9-F47791F33EB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80675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3499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32440949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90761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04983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9042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9825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37570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dirty="0"/>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9042486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87018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00075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406158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58855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168803243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9229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01476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1.emf"/><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theme" Target="../theme/theme2.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3.xml"/><Relationship Id="rId3" Type="http://schemas.openxmlformats.org/officeDocument/2006/relationships/slideLayout" Target="../slideLayouts/slideLayout88.xml"/><Relationship Id="rId7" Type="http://schemas.openxmlformats.org/officeDocument/2006/relationships/slideLayout" Target="../slideLayouts/slideLayout92.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5" Type="http://schemas.openxmlformats.org/officeDocument/2006/relationships/slideLayout" Target="../slideLayouts/slideLayout90.xml"/><Relationship Id="rId10" Type="http://schemas.openxmlformats.org/officeDocument/2006/relationships/theme" Target="../theme/theme3.xml"/><Relationship Id="rId4" Type="http://schemas.openxmlformats.org/officeDocument/2006/relationships/slideLayout" Target="../slideLayouts/slideLayout89.xml"/><Relationship Id="rId9" Type="http://schemas.openxmlformats.org/officeDocument/2006/relationships/slideLayout" Target="../slideLayouts/slideLayout9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2.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10" Type="http://schemas.openxmlformats.org/officeDocument/2006/relationships/image" Target="../media/image36.emf"/><Relationship Id="rId4" Type="http://schemas.openxmlformats.org/officeDocument/2006/relationships/slideLayout" Target="../slideLayouts/slideLayout98.xml"/><Relationship Id="rId9"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4" r:id="rId2"/>
    <p:sldLayoutId id="2147485375" r:id="rId3"/>
    <p:sldLayoutId id="2147485376" r:id="rId4"/>
    <p:sldLayoutId id="2147485377" r:id="rId5"/>
    <p:sldLayoutId id="2147485378" r:id="rId6"/>
    <p:sldLayoutId id="2147485379" r:id="rId7"/>
    <p:sldLayoutId id="2147485380" r:id="rId8"/>
    <p:sldLayoutId id="2147485381" r:id="rId9"/>
    <p:sldLayoutId id="2147485382" r:id="rId10"/>
    <p:sldLayoutId id="2147485383" r:id="rId11"/>
    <p:sldLayoutId id="2147485384" r:id="rId12"/>
    <p:sldLayoutId id="2147485385" r:id="rId13"/>
    <p:sldLayoutId id="2147485386" r:id="rId14"/>
    <p:sldLayoutId id="2147485387" r:id="rId15"/>
    <p:sldLayoutId id="2147485388" r:id="rId16"/>
    <p:sldLayoutId id="2147485389" r:id="rId17"/>
    <p:sldLayoutId id="2147485390" r:id="rId18"/>
    <p:sldLayoutId id="2147485391" r:id="rId19"/>
    <p:sldLayoutId id="2147485392" r:id="rId20"/>
    <p:sldLayoutId id="2147485393" r:id="rId21"/>
    <p:sldLayoutId id="2147485394" r:id="rId22"/>
    <p:sldLayoutId id="2147485395" r:id="rId23"/>
    <p:sldLayoutId id="2147485396" r:id="rId24"/>
    <p:sldLayoutId id="2147485397" r:id="rId25"/>
    <p:sldLayoutId id="2147485398" r:id="rId26"/>
    <p:sldLayoutId id="2147485399" r:id="rId27"/>
    <p:sldLayoutId id="2147485400" r:id="rId28"/>
    <p:sldLayoutId id="2147485401" r:id="rId29"/>
    <p:sldLayoutId id="2147485402" r:id="rId30"/>
    <p:sldLayoutId id="2147485403" r:id="rId31"/>
    <p:sldLayoutId id="2147485404" r:id="rId32"/>
    <p:sldLayoutId id="2147485405" r:id="rId33"/>
    <p:sldLayoutId id="2147485406" r:id="rId34"/>
    <p:sldLayoutId id="2147485407" r:id="rId35"/>
    <p:sldLayoutId id="2147485408" r:id="rId36"/>
    <p:sldLayoutId id="2147485409" r:id="rId37"/>
    <p:sldLayoutId id="2147485410" r:id="rId38"/>
    <p:sldLayoutId id="2147485411" r:id="rId39"/>
    <p:sldLayoutId id="2147485412" r:id="rId40"/>
    <p:sldLayoutId id="2147485413" r:id="rId41"/>
    <p:sldLayoutId id="2147485414" r:id="rId42"/>
    <p:sldLayoutId id="2147485415" r:id="rId43"/>
    <p:sldLayoutId id="2147485416" r:id="rId44"/>
    <p:sldLayoutId id="2147485417" r:id="rId45"/>
    <p:sldLayoutId id="2147485418" r:id="rId46"/>
    <p:sldLayoutId id="2147485419" r:id="rId47"/>
    <p:sldLayoutId id="2147485420" r:id="rId48"/>
    <p:sldLayoutId id="2147485421" r:id="rId49"/>
    <p:sldLayoutId id="2147485422" r:id="rId50"/>
    <p:sldLayoutId id="2147485423" r:id="rId51"/>
    <p:sldLayoutId id="2147485424" r:id="rId52"/>
    <p:sldLayoutId id="2147485425" r:id="rId53"/>
    <p:sldLayoutId id="2147485426" r:id="rId54"/>
    <p:sldLayoutId id="2147485427" r:id="rId55"/>
    <p:sldLayoutId id="2147485428" r:id="rId56"/>
    <p:sldLayoutId id="2147485429" r:id="rId57"/>
    <p:sldLayoutId id="2147485430" r:id="rId58"/>
    <p:sldLayoutId id="2147485431" r:id="rId59"/>
    <p:sldLayoutId id="2147485432" r:id="rId60"/>
    <p:sldLayoutId id="2147485433" r:id="rId61"/>
    <p:sldLayoutId id="2147485434" r:id="rId62"/>
    <p:sldLayoutId id="2147485435" r:id="rId63"/>
    <p:sldLayoutId id="2147485436" r:id="rId64"/>
    <p:sldLayoutId id="2147485437" r:id="rId65"/>
    <p:sldLayoutId id="2147485438" r:id="rId66"/>
    <p:sldLayoutId id="2147485439" r:id="rId67"/>
    <p:sldLayoutId id="2147485440" r:id="rId68"/>
    <p:sldLayoutId id="2147485441" r:id="rId69"/>
    <p:sldLayoutId id="2147485442" r:id="rId70"/>
    <p:sldLayoutId id="2147485443" r:id="rId71"/>
    <p:sldLayoutId id="2147485444" r:id="rId72"/>
    <p:sldLayoutId id="2147485445" r:id="rId73"/>
    <p:sldLayoutId id="2147485446" r:id="rId74"/>
    <p:sldLayoutId id="2147485447" r:id="rId75"/>
    <p:sldLayoutId id="2147485448" r:id="rId76"/>
    <p:sldLayoutId id="2147485449" r:id="rId77"/>
    <p:sldLayoutId id="2147485450" r:id="rId78"/>
    <p:sldLayoutId id="2147485451" r:id="rId79"/>
    <p:sldLayoutId id="2147485452"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4" r:id="rId1"/>
    <p:sldLayoutId id="2147485455" r:id="rId2"/>
    <p:sldLayoutId id="2147485456" r:id="rId3"/>
    <p:sldLayoutId id="2147485457" r:id="rId4"/>
    <p:sldLayoutId id="2147485458"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0" r:id="rId1"/>
    <p:sldLayoutId id="2147485461" r:id="rId2"/>
    <p:sldLayoutId id="2147485462" r:id="rId3"/>
    <p:sldLayoutId id="2147485463" r:id="rId4"/>
    <p:sldLayoutId id="2147485464" r:id="rId5"/>
    <p:sldLayoutId id="2147485465" r:id="rId6"/>
    <p:sldLayoutId id="2147485466" r:id="rId7"/>
    <p:sldLayoutId id="2147485467" r:id="rId8"/>
    <p:sldLayoutId id="2147485468"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0"/>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0" r:id="rId1"/>
    <p:sldLayoutId id="2147485471" r:id="rId2"/>
    <p:sldLayoutId id="2147485472" r:id="rId3"/>
    <p:sldLayoutId id="2147485473" r:id="rId4"/>
    <p:sldLayoutId id="2147485474" r:id="rId5"/>
    <p:sldLayoutId id="2147485475" r:id="rId6"/>
    <p:sldLayoutId id="2147485476" r:id="rId7"/>
    <p:sldLayoutId id="2147485477" r:id="rId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xml"/><Relationship Id="rId1" Type="http://schemas.openxmlformats.org/officeDocument/2006/relationships/slideLayout" Target="../slideLayouts/slideLayout31.xml"/><Relationship Id="rId5" Type="http://schemas.openxmlformats.org/officeDocument/2006/relationships/image" Target="../media/image39.svg"/><Relationship Id="rId4" Type="http://schemas.openxmlformats.org/officeDocument/2006/relationships/image" Target="../media/image38.png"/></Relationships>
</file>

<file path=ppt/slides/_rels/slide1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38.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39.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5.xml"/></Relationships>
</file>

<file path=ppt/slides/_rels/slide10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82.xml"/><Relationship Id="rId1" Type="http://schemas.openxmlformats.org/officeDocument/2006/relationships/slideLayout" Target="../slideLayouts/slideLayout42.xml"/><Relationship Id="rId5" Type="http://schemas.openxmlformats.org/officeDocument/2006/relationships/image" Target="../media/image72.svg"/><Relationship Id="rId4" Type="http://schemas.openxmlformats.org/officeDocument/2006/relationships/image" Target="../media/image71.png"/></Relationships>
</file>

<file path=ppt/slides/_rels/slide103.xml.rels><?xml version="1.0" encoding="UTF-8" standalone="yes"?>
<Relationships xmlns="http://schemas.openxmlformats.org/package/2006/relationships"><Relationship Id="rId2" Type="http://schemas.openxmlformats.org/officeDocument/2006/relationships/image" Target="../media/image236.jpe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3.xml"/></Relationships>
</file>

<file path=ppt/slides/_rels/slide108.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image" Target="../media/image238.jpeg"/><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hyperlink" Target="https://aka.ms/learnsqlserver2022" TargetMode="External"/><Relationship Id="rId2" Type="http://schemas.openxmlformats.org/officeDocument/2006/relationships/notesSlide" Target="../notesSlides/notesSlide87.xml"/><Relationship Id="rId16" Type="http://schemas.openxmlformats.org/officeDocument/2006/relationships/image" Target="../media/image240.svg"/><Relationship Id="rId1" Type="http://schemas.openxmlformats.org/officeDocument/2006/relationships/slideLayout" Target="../slideLayouts/slideLayout42.xml"/><Relationship Id="rId6" Type="http://schemas.openxmlformats.org/officeDocument/2006/relationships/hyperlink" Target="https://aka.ms/sqlserver2022docs" TargetMode="External"/><Relationship Id="rId11" Type="http://schemas.openxmlformats.org/officeDocument/2006/relationships/image" Target="../media/image237.png"/><Relationship Id="rId5" Type="http://schemas.openxmlformats.org/officeDocument/2006/relationships/hyperlink" Target="https://aka.ms/sqlserver2022decks" TargetMode="External"/><Relationship Id="rId15" Type="http://schemas.openxmlformats.org/officeDocument/2006/relationships/image" Target="../media/image239.png"/><Relationship Id="rId10" Type="http://schemas.openxmlformats.org/officeDocument/2006/relationships/hyperlink" Target="https://www.youtube.com/redirect?event=video_description&amp;redir_token=QUFFLUhqbVZOWW84dXFVcVdvalZtN2hFel85NjFvSndEd3xBQ3Jtc0ttV0ZjRndYVkV2YjZHc1VqenVuZ2NQOWt4RFdmVWt4b1p3S0FuT2p0NUhuTUY5bmNFdFhwcE1yWDNnM1FPcGd6MFRJRU9aV3R4cDd0VVJFWkMwckk1dkhUelh6bndQelZhMjlGeW5Ea09sSjBKeDBjTQ&amp;q=https%3A%2F%2Faka.ms%2Fsqlserver2022series&amp;v=7bV516JfVLs" TargetMode="External"/><Relationship Id="rId4" Type="http://schemas.openxmlformats.org/officeDocument/2006/relationships/hyperlink" Target="https://aka.ms/getsqlserver2022" TargetMode="External"/><Relationship Id="rId9" Type="http://schemas.openxmlformats.org/officeDocument/2006/relationships/hyperlink" Target="https://aka.ms/sqlserver2022series" TargetMode="External"/><Relationship Id="rId14" Type="http://schemas.openxmlformats.org/officeDocument/2006/relationships/hyperlink" Target="https://aka.ms/sql2022workshop" TargetMode="Externa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42.xml"/><Relationship Id="rId5" Type="http://schemas.openxmlformats.org/officeDocument/2006/relationships/image" Target="../media/image80.png"/><Relationship Id="rId4" Type="http://schemas.openxmlformats.org/officeDocument/2006/relationships/image" Target="../media/image79.png"/></Relationships>
</file>

<file path=ppt/slides/_rels/slide110.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hyperlink" Target="https://es.wikipedia.org/wiki/Apple" TargetMode="External"/><Relationship Id="rId3" Type="http://schemas.openxmlformats.org/officeDocument/2006/relationships/image" Target="../media/image241.png"/><Relationship Id="rId7" Type="http://schemas.openxmlformats.org/officeDocument/2006/relationships/image" Target="../media/image245.png"/><Relationship Id="rId12" Type="http://schemas.openxmlformats.org/officeDocument/2006/relationships/image" Target="../media/image250.png"/><Relationship Id="rId2" Type="http://schemas.openxmlformats.org/officeDocument/2006/relationships/notesSlide" Target="../notesSlides/notesSlide89.xml"/><Relationship Id="rId1" Type="http://schemas.openxmlformats.org/officeDocument/2006/relationships/slideLayout" Target="../slideLayouts/slideLayout42.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5" Type="http://schemas.openxmlformats.org/officeDocument/2006/relationships/hyperlink" Target="http://pngimg.com/download/26986" TargetMode="External"/><Relationship Id="rId10" Type="http://schemas.openxmlformats.org/officeDocument/2006/relationships/image" Target="../media/image248.png"/><Relationship Id="rId4" Type="http://schemas.openxmlformats.org/officeDocument/2006/relationships/image" Target="../media/image242.png"/><Relationship Id="rId9" Type="http://schemas.openxmlformats.org/officeDocument/2006/relationships/image" Target="../media/image247.png"/><Relationship Id="rId14" Type="http://schemas.openxmlformats.org/officeDocument/2006/relationships/image" Target="../media/image251.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2.xml"/></Relationships>
</file>

<file path=ppt/slides/_rels/slide1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1.xml"/><Relationship Id="rId1" Type="http://schemas.openxmlformats.org/officeDocument/2006/relationships/slideLayout" Target="../slideLayouts/slideLayout42.xml"/><Relationship Id="rId4" Type="http://schemas.openxmlformats.org/officeDocument/2006/relationships/image" Target="../media/image39.svg"/></Relationships>
</file>

<file path=ppt/slides/_rels/slide113.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2.xml"/><Relationship Id="rId1" Type="http://schemas.openxmlformats.org/officeDocument/2006/relationships/slideLayout" Target="../slideLayouts/slideLayout3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84.xml"/><Relationship Id="rId6" Type="http://schemas.openxmlformats.org/officeDocument/2006/relationships/image" Target="../media/image53.svg"/><Relationship Id="rId11" Type="http://schemas.openxmlformats.org/officeDocument/2006/relationships/image" Target="../media/image81.png"/><Relationship Id="rId5" Type="http://schemas.openxmlformats.org/officeDocument/2006/relationships/image" Target="../media/image52.png"/><Relationship Id="rId10" Type="http://schemas.openxmlformats.org/officeDocument/2006/relationships/image" Target="../media/image39.svg"/><Relationship Id="rId4" Type="http://schemas.openxmlformats.org/officeDocument/2006/relationships/image" Target="../media/image49.sv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5.svg"/><Relationship Id="rId18" Type="http://schemas.openxmlformats.org/officeDocument/2006/relationships/image" Target="../media/image88.png"/><Relationship Id="rId3" Type="http://schemas.openxmlformats.org/officeDocument/2006/relationships/image" Target="../media/image38.png"/><Relationship Id="rId7" Type="http://schemas.openxmlformats.org/officeDocument/2006/relationships/image" Target="../media/image59.png"/><Relationship Id="rId12" Type="http://schemas.openxmlformats.org/officeDocument/2006/relationships/image" Target="../media/image84.png"/><Relationship Id="rId17" Type="http://schemas.openxmlformats.org/officeDocument/2006/relationships/image" Target="../media/image87.png"/><Relationship Id="rId2" Type="http://schemas.openxmlformats.org/officeDocument/2006/relationships/notesSlide" Target="../notesSlides/notesSlide18.xml"/><Relationship Id="rId16" Type="http://schemas.openxmlformats.org/officeDocument/2006/relationships/image" Target="../media/image57.svg"/><Relationship Id="rId1" Type="http://schemas.openxmlformats.org/officeDocument/2006/relationships/slideLayout" Target="../slideLayouts/slideLayout82.xml"/><Relationship Id="rId6" Type="http://schemas.openxmlformats.org/officeDocument/2006/relationships/image" Target="../media/image76.png"/><Relationship Id="rId11" Type="http://schemas.openxmlformats.org/officeDocument/2006/relationships/image" Target="../media/image53.svg"/><Relationship Id="rId5" Type="http://schemas.openxmlformats.org/officeDocument/2006/relationships/image" Target="../media/image40.png"/><Relationship Id="rId15" Type="http://schemas.openxmlformats.org/officeDocument/2006/relationships/image" Target="../media/image56.png"/><Relationship Id="rId10" Type="http://schemas.openxmlformats.org/officeDocument/2006/relationships/image" Target="../media/image52.png"/><Relationship Id="rId19" Type="http://schemas.openxmlformats.org/officeDocument/2006/relationships/image" Target="../media/image89.svg"/><Relationship Id="rId4" Type="http://schemas.openxmlformats.org/officeDocument/2006/relationships/image" Target="../media/image39.svg"/><Relationship Id="rId9" Type="http://schemas.openxmlformats.org/officeDocument/2006/relationships/image" Target="../media/image83.png"/><Relationship Id="rId14" Type="http://schemas.openxmlformats.org/officeDocument/2006/relationships/image" Target="../media/image86.png"/></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90.png"/><Relationship Id="rId2" Type="http://schemas.openxmlformats.org/officeDocument/2006/relationships/notesSlide" Target="../notesSlides/notesSlide19.xml"/><Relationship Id="rId1" Type="http://schemas.openxmlformats.org/officeDocument/2006/relationships/slideLayout" Target="../slideLayouts/slideLayout42.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42.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39.svg"/></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38.png"/><Relationship Id="rId7" Type="http://schemas.openxmlformats.org/officeDocument/2006/relationships/image" Target="../media/image76.png"/><Relationship Id="rId2" Type="http://schemas.openxmlformats.org/officeDocument/2006/relationships/notesSlide" Target="../notesSlides/notesSlide21.xml"/><Relationship Id="rId1" Type="http://schemas.openxmlformats.org/officeDocument/2006/relationships/slideLayout" Target="../slideLayouts/slideLayout42.xml"/><Relationship Id="rId6" Type="http://schemas.openxmlformats.org/officeDocument/2006/relationships/image" Target="../media/image92.svg"/><Relationship Id="rId5" Type="http://schemas.openxmlformats.org/officeDocument/2006/relationships/image" Target="../media/image91.png"/><Relationship Id="rId10" Type="http://schemas.openxmlformats.org/officeDocument/2006/relationships/image" Target="../media/image93.png"/><Relationship Id="rId4" Type="http://schemas.openxmlformats.org/officeDocument/2006/relationships/image" Target="../media/image39.svg"/><Relationship Id="rId9" Type="http://schemas.openxmlformats.org/officeDocument/2006/relationships/image" Target="../media/image8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2.xml"/></Relationships>
</file>

<file path=ppt/slides/_rels/slide2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4" Type="http://schemas.openxmlformats.org/officeDocument/2006/relationships/image" Target="../media/image76.png"/></Relationships>
</file>

<file path=ppt/slides/_rels/slide2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3.xml"/><Relationship Id="rId1" Type="http://schemas.openxmlformats.org/officeDocument/2006/relationships/slideLayout" Target="../slideLayouts/slideLayout42.xml"/><Relationship Id="rId6" Type="http://schemas.openxmlformats.org/officeDocument/2006/relationships/image" Target="../media/image76.png"/><Relationship Id="rId5" Type="http://schemas.openxmlformats.org/officeDocument/2006/relationships/image" Target="../media/image39.sv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64.png"/><Relationship Id="rId3" Type="http://schemas.openxmlformats.org/officeDocument/2006/relationships/image" Target="../media/image38.png"/><Relationship Id="rId7" Type="http://schemas.openxmlformats.org/officeDocument/2006/relationships/image" Target="../media/image59.png"/><Relationship Id="rId12" Type="http://schemas.openxmlformats.org/officeDocument/2006/relationships/image" Target="../media/image96.svg"/><Relationship Id="rId2" Type="http://schemas.openxmlformats.org/officeDocument/2006/relationships/notesSlide" Target="../notesSlides/notesSlide25.xml"/><Relationship Id="rId16" Type="http://schemas.openxmlformats.org/officeDocument/2006/relationships/image" Target="../media/image98.png"/><Relationship Id="rId1" Type="http://schemas.openxmlformats.org/officeDocument/2006/relationships/slideLayout" Target="../slideLayouts/slideLayout42.xml"/><Relationship Id="rId6" Type="http://schemas.openxmlformats.org/officeDocument/2006/relationships/image" Target="../media/image61.svg"/><Relationship Id="rId11" Type="http://schemas.openxmlformats.org/officeDocument/2006/relationships/image" Target="../media/image95.png"/><Relationship Id="rId5" Type="http://schemas.openxmlformats.org/officeDocument/2006/relationships/image" Target="../media/image60.png"/><Relationship Id="rId15" Type="http://schemas.openxmlformats.org/officeDocument/2006/relationships/image" Target="../media/image97.png"/><Relationship Id="rId10" Type="http://schemas.openxmlformats.org/officeDocument/2006/relationships/image" Target="../media/image63.svg"/><Relationship Id="rId4" Type="http://schemas.openxmlformats.org/officeDocument/2006/relationships/image" Target="../media/image39.svg"/><Relationship Id="rId9" Type="http://schemas.openxmlformats.org/officeDocument/2006/relationships/image" Target="../media/image62.png"/><Relationship Id="rId14" Type="http://schemas.openxmlformats.org/officeDocument/2006/relationships/image" Target="../media/image65.svg"/></Relationships>
</file>

<file path=ppt/slides/_rels/slide29.xml.rels><?xml version="1.0" encoding="UTF-8" standalone="yes"?>
<Relationships xmlns="http://schemas.openxmlformats.org/package/2006/relationships"><Relationship Id="rId8" Type="http://schemas.openxmlformats.org/officeDocument/2006/relationships/image" Target="../media/image104.svg"/><Relationship Id="rId13" Type="http://schemas.openxmlformats.org/officeDocument/2006/relationships/image" Target="../media/image109.png"/><Relationship Id="rId3" Type="http://schemas.openxmlformats.org/officeDocument/2006/relationships/image" Target="../media/image99.png"/><Relationship Id="rId7" Type="http://schemas.openxmlformats.org/officeDocument/2006/relationships/image" Target="../media/image103.png"/><Relationship Id="rId12" Type="http://schemas.openxmlformats.org/officeDocument/2006/relationships/image" Target="../media/image108.svg"/><Relationship Id="rId2" Type="http://schemas.openxmlformats.org/officeDocument/2006/relationships/notesSlide" Target="../notesSlides/notesSlide26.xml"/><Relationship Id="rId1" Type="http://schemas.openxmlformats.org/officeDocument/2006/relationships/slideLayout" Target="../slideLayouts/slideLayout42.xml"/><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100.svg"/><Relationship Id="rId9" Type="http://schemas.openxmlformats.org/officeDocument/2006/relationships/image" Target="../media/image105.png"/></Relationships>
</file>

<file path=ppt/slides/_rels/slide3.xml.rels><?xml version="1.0" encoding="UTF-8" standalone="yes"?>
<Relationships xmlns="http://schemas.openxmlformats.org/package/2006/relationships"><Relationship Id="rId8" Type="http://schemas.openxmlformats.org/officeDocument/2006/relationships/slide" Target="slide101.xml"/><Relationship Id="rId3" Type="http://schemas.openxmlformats.org/officeDocument/2006/relationships/slide" Target="slide4.xml"/><Relationship Id="rId7" Type="http://schemas.openxmlformats.org/officeDocument/2006/relationships/slide" Target="slide91.xml"/><Relationship Id="rId12"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slide" Target="slide70.xml"/><Relationship Id="rId11" Type="http://schemas.openxmlformats.org/officeDocument/2006/relationships/image" Target="../media/image40.png"/><Relationship Id="rId5" Type="http://schemas.openxmlformats.org/officeDocument/2006/relationships/slide" Target="slide44.xml"/><Relationship Id="rId10" Type="http://schemas.openxmlformats.org/officeDocument/2006/relationships/image" Target="../media/image39.svg"/><Relationship Id="rId4" Type="http://schemas.openxmlformats.org/officeDocument/2006/relationships/slide" Target="slide18.xml"/><Relationship Id="rId9" Type="http://schemas.openxmlformats.org/officeDocument/2006/relationships/image" Target="../media/image38.png"/></Relationships>
</file>

<file path=ppt/slides/_rels/slide30.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16.png"/><Relationship Id="rId3" Type="http://schemas.openxmlformats.org/officeDocument/2006/relationships/image" Target="../media/image110.png"/><Relationship Id="rId7" Type="http://schemas.openxmlformats.org/officeDocument/2006/relationships/image" Target="../media/image38.png"/><Relationship Id="rId12" Type="http://schemas.openxmlformats.org/officeDocument/2006/relationships/image" Target="../media/image115.svg"/><Relationship Id="rId17" Type="http://schemas.openxmlformats.org/officeDocument/2006/relationships/image" Target="../media/image61.svg"/><Relationship Id="rId2" Type="http://schemas.openxmlformats.org/officeDocument/2006/relationships/notesSlide" Target="../notesSlides/notesSlide27.xml"/><Relationship Id="rId16" Type="http://schemas.openxmlformats.org/officeDocument/2006/relationships/image" Target="../media/image60.png"/><Relationship Id="rId1" Type="http://schemas.openxmlformats.org/officeDocument/2006/relationships/slideLayout" Target="../slideLayouts/slideLayout42.xml"/><Relationship Id="rId6" Type="http://schemas.openxmlformats.org/officeDocument/2006/relationships/image" Target="../media/image113.svg"/><Relationship Id="rId11" Type="http://schemas.openxmlformats.org/officeDocument/2006/relationships/image" Target="../media/image114.png"/><Relationship Id="rId5" Type="http://schemas.openxmlformats.org/officeDocument/2006/relationships/image" Target="../media/image112.png"/><Relationship Id="rId15" Type="http://schemas.openxmlformats.org/officeDocument/2006/relationships/image" Target="../media/image118.svg"/><Relationship Id="rId10" Type="http://schemas.openxmlformats.org/officeDocument/2006/relationships/image" Target="../media/image40.png"/><Relationship Id="rId4" Type="http://schemas.openxmlformats.org/officeDocument/2006/relationships/image" Target="../media/image111.png"/><Relationship Id="rId9" Type="http://schemas.openxmlformats.org/officeDocument/2006/relationships/image" Target="../media/image86.png"/><Relationship Id="rId14" Type="http://schemas.openxmlformats.org/officeDocument/2006/relationships/image" Target="../media/image117.png"/></Relationships>
</file>

<file path=ppt/slides/_rels/slide31.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2.png"/><Relationship Id="rId3" Type="http://schemas.openxmlformats.org/officeDocument/2006/relationships/image" Target="../media/image120.png"/><Relationship Id="rId7" Type="http://schemas.openxmlformats.org/officeDocument/2006/relationships/image" Target="../media/image57.svg"/><Relationship Id="rId12" Type="http://schemas.openxmlformats.org/officeDocument/2006/relationships/image" Target="../media/image126.svg"/><Relationship Id="rId2" Type="http://schemas.openxmlformats.org/officeDocument/2006/relationships/notesSlide" Target="../notesSlides/notesSlide28.xml"/><Relationship Id="rId16" Type="http://schemas.openxmlformats.org/officeDocument/2006/relationships/image" Target="../media/image128.svg"/><Relationship Id="rId1" Type="http://schemas.openxmlformats.org/officeDocument/2006/relationships/slideLayout" Target="../slideLayouts/slideLayout84.xml"/><Relationship Id="rId6" Type="http://schemas.openxmlformats.org/officeDocument/2006/relationships/image" Target="../media/image56.png"/><Relationship Id="rId11" Type="http://schemas.openxmlformats.org/officeDocument/2006/relationships/image" Target="../media/image125.png"/><Relationship Id="rId5" Type="http://schemas.openxmlformats.org/officeDocument/2006/relationships/image" Target="../media/image122.emf"/><Relationship Id="rId15" Type="http://schemas.openxmlformats.org/officeDocument/2006/relationships/image" Target="../media/image127.png"/><Relationship Id="rId10" Type="http://schemas.openxmlformats.org/officeDocument/2006/relationships/image" Target="../media/image124.svg"/><Relationship Id="rId4" Type="http://schemas.openxmlformats.org/officeDocument/2006/relationships/image" Target="../media/image121.svg"/><Relationship Id="rId9" Type="http://schemas.openxmlformats.org/officeDocument/2006/relationships/image" Target="../media/image123.png"/><Relationship Id="rId14" Type="http://schemas.openxmlformats.org/officeDocument/2006/relationships/image" Target="../media/image70.png"/></Relationships>
</file>

<file path=ppt/slides/_rels/slide3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9.xml"/><Relationship Id="rId1" Type="http://schemas.openxmlformats.org/officeDocument/2006/relationships/slideLayout" Target="../slideLayouts/slideLayout42.xml"/><Relationship Id="rId5" Type="http://schemas.openxmlformats.org/officeDocument/2006/relationships/image" Target="../media/image70.png"/><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40.png"/><Relationship Id="rId3" Type="http://schemas.openxmlformats.org/officeDocument/2006/relationships/image" Target="../media/image38.png"/><Relationship Id="rId7" Type="http://schemas.openxmlformats.org/officeDocument/2006/relationships/image" Target="../media/image4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42.xml"/><Relationship Id="rId6" Type="http://schemas.openxmlformats.org/officeDocument/2006/relationships/image" Target="../media/image48.png"/><Relationship Id="rId11" Type="http://schemas.openxmlformats.org/officeDocument/2006/relationships/image" Target="../media/image131.svg"/><Relationship Id="rId5" Type="http://schemas.openxmlformats.org/officeDocument/2006/relationships/image" Target="../media/image82.png"/><Relationship Id="rId10" Type="http://schemas.openxmlformats.org/officeDocument/2006/relationships/image" Target="../media/image130.png"/><Relationship Id="rId4" Type="http://schemas.openxmlformats.org/officeDocument/2006/relationships/image" Target="../media/image39.svg"/><Relationship Id="rId9" Type="http://schemas.openxmlformats.org/officeDocument/2006/relationships/image" Target="../media/image57.sv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42.xml"/><Relationship Id="rId6" Type="http://schemas.openxmlformats.org/officeDocument/2006/relationships/image" Target="../media/image132.png"/><Relationship Id="rId5" Type="http://schemas.openxmlformats.org/officeDocument/2006/relationships/image" Target="../media/image39.sv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8" Type="http://schemas.openxmlformats.org/officeDocument/2006/relationships/image" Target="../media/image57.svg"/><Relationship Id="rId13" Type="http://schemas.openxmlformats.org/officeDocument/2006/relationships/image" Target="../media/image39.svg"/><Relationship Id="rId3" Type="http://schemas.openxmlformats.org/officeDocument/2006/relationships/image" Target="../media/image70.png"/><Relationship Id="rId7" Type="http://schemas.openxmlformats.org/officeDocument/2006/relationships/image" Target="../media/image56.png"/><Relationship Id="rId12"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42.xml"/><Relationship Id="rId6" Type="http://schemas.openxmlformats.org/officeDocument/2006/relationships/image" Target="../media/image82.png"/><Relationship Id="rId11" Type="http://schemas.openxmlformats.org/officeDocument/2006/relationships/image" Target="../media/image40.png"/><Relationship Id="rId5" Type="http://schemas.openxmlformats.org/officeDocument/2006/relationships/image" Target="../media/image134.svg"/><Relationship Id="rId10" Type="http://schemas.openxmlformats.org/officeDocument/2006/relationships/image" Target="../media/image131.svg"/><Relationship Id="rId4" Type="http://schemas.openxmlformats.org/officeDocument/2006/relationships/image" Target="../media/image133.png"/><Relationship Id="rId9" Type="http://schemas.openxmlformats.org/officeDocument/2006/relationships/image" Target="../media/image130.png"/></Relationships>
</file>

<file path=ppt/slides/_rels/slide39.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5.xml"/><Relationship Id="rId4" Type="http://schemas.openxmlformats.org/officeDocument/2006/relationships/image" Target="../media/image39.svg"/></Relationships>
</file>

<file path=ppt/slides/_rels/slide40.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svg"/><Relationship Id="rId3" Type="http://schemas.openxmlformats.org/officeDocument/2006/relationships/image" Target="../media/image136.png"/><Relationship Id="rId7" Type="http://schemas.openxmlformats.org/officeDocument/2006/relationships/image" Target="../media/image140.svg"/><Relationship Id="rId12" Type="http://schemas.openxmlformats.org/officeDocument/2006/relationships/image" Target="../media/image145.png"/><Relationship Id="rId17" Type="http://schemas.openxmlformats.org/officeDocument/2006/relationships/image" Target="../media/image150.svg"/><Relationship Id="rId2" Type="http://schemas.openxmlformats.org/officeDocument/2006/relationships/notesSlide" Target="../notesSlides/notesSlide34.xml"/><Relationship Id="rId16" Type="http://schemas.openxmlformats.org/officeDocument/2006/relationships/image" Target="../media/image149.png"/><Relationship Id="rId1" Type="http://schemas.openxmlformats.org/officeDocument/2006/relationships/slideLayout" Target="../slideLayouts/slideLayout42.xml"/><Relationship Id="rId6" Type="http://schemas.openxmlformats.org/officeDocument/2006/relationships/image" Target="../media/image139.png"/><Relationship Id="rId11" Type="http://schemas.openxmlformats.org/officeDocument/2006/relationships/image" Target="../media/image144.svg"/><Relationship Id="rId5" Type="http://schemas.openxmlformats.org/officeDocument/2006/relationships/image" Target="../media/image138.svg"/><Relationship Id="rId15" Type="http://schemas.openxmlformats.org/officeDocument/2006/relationships/image" Target="../media/image148.svg"/><Relationship Id="rId10" Type="http://schemas.openxmlformats.org/officeDocument/2006/relationships/image" Target="../media/image143.png"/><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4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5.xml"/></Relationships>
</file>

<file path=ppt/slides/_rels/slide4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9.xml"/><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0.xml"/><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1.xml"/><Relationship Id="rId1" Type="http://schemas.openxmlformats.org/officeDocument/2006/relationships/slideLayout" Target="../slideLayouts/slideLayout4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153.png"/><Relationship Id="rId7"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42.xml"/><Relationship Id="rId6" Type="http://schemas.openxmlformats.org/officeDocument/2006/relationships/image" Target="../media/image156.svg"/><Relationship Id="rId5" Type="http://schemas.openxmlformats.org/officeDocument/2006/relationships/image" Target="../media/image155.png"/><Relationship Id="rId4" Type="http://schemas.openxmlformats.org/officeDocument/2006/relationships/image" Target="../media/image154.svg"/></Relationships>
</file>

<file path=ppt/slides/_rels/slide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47.xml"/></Relationships>
</file>

<file path=ppt/slides/_rels/slide5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4.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5.xml"/><Relationship Id="rId1" Type="http://schemas.openxmlformats.org/officeDocument/2006/relationships/slideLayout" Target="../slideLayouts/slideLayout42.xml"/></Relationships>
</file>

<file path=ppt/slides/_rels/slide5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6.xml"/><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image" Target="../media/image159.svg"/><Relationship Id="rId7" Type="http://schemas.openxmlformats.org/officeDocument/2006/relationships/image" Target="../media/image163.svg"/><Relationship Id="rId2" Type="http://schemas.openxmlformats.org/officeDocument/2006/relationships/image" Target="../media/image158.png"/><Relationship Id="rId1" Type="http://schemas.openxmlformats.org/officeDocument/2006/relationships/slideLayout" Target="../slideLayouts/slideLayout34.xml"/><Relationship Id="rId6" Type="http://schemas.openxmlformats.org/officeDocument/2006/relationships/image" Target="../media/image162.png"/><Relationship Id="rId5" Type="http://schemas.openxmlformats.org/officeDocument/2006/relationships/image" Target="../media/image161.svg"/><Relationship Id="rId4" Type="http://schemas.openxmlformats.org/officeDocument/2006/relationships/image" Target="../media/image1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4.png"/><Relationship Id="rId1" Type="http://schemas.openxmlformats.org/officeDocument/2006/relationships/slideLayout" Target="../slideLayouts/slideLayout42.xml"/><Relationship Id="rId5" Type="http://schemas.microsoft.com/office/2007/relationships/hdphoto" Target="../media/hdphoto4.wdp"/><Relationship Id="rId4" Type="http://schemas.openxmlformats.org/officeDocument/2006/relationships/image" Target="../media/image165.png"/></Relationships>
</file>

<file path=ppt/slides/_rels/slide5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7.xml"/><Relationship Id="rId1" Type="http://schemas.openxmlformats.org/officeDocument/2006/relationships/slideLayout" Target="../slideLayouts/slideLayout4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4.xml.rels><?xml version="1.0" encoding="UTF-8" standalone="yes"?>
<Relationships xmlns="http://schemas.openxmlformats.org/package/2006/relationships"><Relationship Id="rId8" Type="http://schemas.openxmlformats.org/officeDocument/2006/relationships/image" Target="../media/image167.svg"/><Relationship Id="rId3" Type="http://schemas.openxmlformats.org/officeDocument/2006/relationships/image" Target="../media/image155.png"/><Relationship Id="rId7" Type="http://schemas.openxmlformats.org/officeDocument/2006/relationships/image" Target="../media/image166.png"/><Relationship Id="rId2" Type="http://schemas.openxmlformats.org/officeDocument/2006/relationships/notesSlide" Target="../notesSlides/notesSlide50.xml"/><Relationship Id="rId1" Type="http://schemas.openxmlformats.org/officeDocument/2006/relationships/slideLayout" Target="../slideLayouts/slideLayout42.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156.sv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image" Target="../media/image56.png"/><Relationship Id="rId3" Type="http://schemas.openxmlformats.org/officeDocument/2006/relationships/image" Target="../media/image43.png"/><Relationship Id="rId7" Type="http://schemas.openxmlformats.org/officeDocument/2006/relationships/image" Target="../media/image39.sv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6.xml"/><Relationship Id="rId16" Type="http://schemas.openxmlformats.org/officeDocument/2006/relationships/image" Target="../media/image54.emf"/><Relationship Id="rId1" Type="http://schemas.openxmlformats.org/officeDocument/2006/relationships/slideLayout" Target="../slideLayouts/slideLayout42.xml"/><Relationship Id="rId6" Type="http://schemas.openxmlformats.org/officeDocument/2006/relationships/image" Target="../media/image38.png"/><Relationship Id="rId11" Type="http://schemas.openxmlformats.org/officeDocument/2006/relationships/image" Target="../media/image49.svg"/><Relationship Id="rId5" Type="http://schemas.openxmlformats.org/officeDocument/2006/relationships/image" Target="../media/image45.emf"/><Relationship Id="rId15" Type="http://schemas.openxmlformats.org/officeDocument/2006/relationships/image" Target="../media/image53.svg"/><Relationship Id="rId10" Type="http://schemas.openxmlformats.org/officeDocument/2006/relationships/image" Target="../media/image48.png"/><Relationship Id="rId19" Type="http://schemas.openxmlformats.org/officeDocument/2006/relationships/image" Target="../media/image57.svg"/><Relationship Id="rId4" Type="http://schemas.openxmlformats.org/officeDocument/2006/relationships/image" Target="../media/image44.svg"/><Relationship Id="rId9" Type="http://schemas.openxmlformats.org/officeDocument/2006/relationships/image" Target="../media/image47.svg"/><Relationship Id="rId14" Type="http://schemas.openxmlformats.org/officeDocument/2006/relationships/image" Target="../media/image5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5.xml"/></Relationships>
</file>

<file path=ppt/slides/_rels/slide71.xml.rels><?xml version="1.0" encoding="UTF-8" standalone="yes"?>
<Relationships xmlns="http://schemas.openxmlformats.org/package/2006/relationships"><Relationship Id="rId8" Type="http://schemas.openxmlformats.org/officeDocument/2006/relationships/image" Target="../media/image171.svg"/><Relationship Id="rId3" Type="http://schemas.openxmlformats.org/officeDocument/2006/relationships/image" Target="../media/image52.png"/><Relationship Id="rId7" Type="http://schemas.openxmlformats.org/officeDocument/2006/relationships/image" Target="../media/image170.png"/><Relationship Id="rId12" Type="http://schemas.openxmlformats.org/officeDocument/2006/relationships/image" Target="../media/image175.png"/><Relationship Id="rId2" Type="http://schemas.openxmlformats.org/officeDocument/2006/relationships/notesSlide" Target="../notesSlides/notesSlide56.xml"/><Relationship Id="rId1" Type="http://schemas.openxmlformats.org/officeDocument/2006/relationships/slideLayout" Target="../slideLayouts/slideLayout42.xml"/><Relationship Id="rId6" Type="http://schemas.openxmlformats.org/officeDocument/2006/relationships/image" Target="../media/image169.svg"/><Relationship Id="rId11" Type="http://schemas.openxmlformats.org/officeDocument/2006/relationships/image" Target="../media/image174.jpeg"/><Relationship Id="rId5" Type="http://schemas.openxmlformats.org/officeDocument/2006/relationships/image" Target="../media/image168.png"/><Relationship Id="rId10" Type="http://schemas.openxmlformats.org/officeDocument/2006/relationships/image" Target="../media/image173.svg"/><Relationship Id="rId4" Type="http://schemas.openxmlformats.org/officeDocument/2006/relationships/image" Target="../media/image53.svg"/><Relationship Id="rId9" Type="http://schemas.openxmlformats.org/officeDocument/2006/relationships/image" Target="../media/image17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2.xml"/></Relationships>
</file>

<file path=ppt/slides/_rels/slide7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8.xml"/><Relationship Id="rId1" Type="http://schemas.openxmlformats.org/officeDocument/2006/relationships/slideLayout" Target="../slideLayouts/slideLayout42.xml"/><Relationship Id="rId6" Type="http://schemas.openxmlformats.org/officeDocument/2006/relationships/image" Target="../media/image169.svg"/><Relationship Id="rId5" Type="http://schemas.openxmlformats.org/officeDocument/2006/relationships/image" Target="../media/image168.png"/><Relationship Id="rId4" Type="http://schemas.openxmlformats.org/officeDocument/2006/relationships/image" Target="../media/image177.sv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62.png"/><Relationship Id="rId18" Type="http://schemas.openxmlformats.org/officeDocument/2006/relationships/image" Target="../media/image6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68.png"/><Relationship Id="rId7" Type="http://schemas.openxmlformats.org/officeDocument/2006/relationships/hyperlink" Target="http://www.tpc.org/3364" TargetMode="External"/><Relationship Id="rId12" Type="http://schemas.openxmlformats.org/officeDocument/2006/relationships/image" Target="../media/image61.svg"/><Relationship Id="rId17" Type="http://schemas.openxmlformats.org/officeDocument/2006/relationships/image" Target="../media/image66.png"/><Relationship Id="rId25" Type="http://schemas.openxmlformats.org/officeDocument/2006/relationships/image" Target="../media/image70.png"/><Relationship Id="rId2" Type="http://schemas.openxmlformats.org/officeDocument/2006/relationships/notesSlide" Target="../notesSlides/notesSlide7.xml"/><Relationship Id="rId16" Type="http://schemas.openxmlformats.org/officeDocument/2006/relationships/image" Target="../media/image65.svg"/><Relationship Id="rId20" Type="http://schemas.openxmlformats.org/officeDocument/2006/relationships/image" Target="../media/image47.svg"/><Relationship Id="rId1" Type="http://schemas.openxmlformats.org/officeDocument/2006/relationships/slideLayout" Target="../slideLayouts/slideLayout91.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60.png"/><Relationship Id="rId24" Type="http://schemas.openxmlformats.org/officeDocument/2006/relationships/image" Target="../media/image39.svg"/><Relationship Id="rId5" Type="http://schemas.openxmlformats.org/officeDocument/2006/relationships/hyperlink" Target="http://www.tpc.org/3385" TargetMode="External"/><Relationship Id="rId15" Type="http://schemas.openxmlformats.org/officeDocument/2006/relationships/image" Target="../media/image64.png"/><Relationship Id="rId23" Type="http://schemas.openxmlformats.org/officeDocument/2006/relationships/image" Target="../media/image38.png"/><Relationship Id="rId10" Type="http://schemas.openxmlformats.org/officeDocument/2006/relationships/image" Target="../media/image59.png"/><Relationship Id="rId19" Type="http://schemas.openxmlformats.org/officeDocument/2006/relationships/image" Target="../media/image46.png"/><Relationship Id="rId4" Type="http://schemas.openxmlformats.org/officeDocument/2006/relationships/hyperlink" Target="http://www.tpc.org/3386" TargetMode="External"/><Relationship Id="rId9" Type="http://schemas.openxmlformats.org/officeDocument/2006/relationships/image" Target="../media/image58.png"/><Relationship Id="rId14" Type="http://schemas.openxmlformats.org/officeDocument/2006/relationships/image" Target="../media/image63.svg"/><Relationship Id="rId22" Type="http://schemas.openxmlformats.org/officeDocument/2006/relationships/image" Target="../media/image69.svg"/></Relationships>
</file>

<file path=ppt/slides/_rels/slide8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63.xml"/><Relationship Id="rId1" Type="http://schemas.openxmlformats.org/officeDocument/2006/relationships/slideLayout" Target="../slideLayouts/slideLayout42.xml"/></Relationships>
</file>

<file path=ppt/slides/_rels/slide81.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42.xml"/><Relationship Id="rId5" Type="http://schemas.openxmlformats.org/officeDocument/2006/relationships/image" Target="../media/image179.svg"/><Relationship Id="rId4" Type="http://schemas.openxmlformats.org/officeDocument/2006/relationships/image" Target="../media/image91.png"/></Relationships>
</file>

<file path=ppt/slides/_rels/slide82.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2.xml"/></Relationships>
</file>

<file path=ppt/slides/_rels/slide84.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image" Target="../media/image188.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82.svg"/><Relationship Id="rId12" Type="http://schemas.openxmlformats.org/officeDocument/2006/relationships/image" Target="../media/image187.png"/><Relationship Id="rId17" Type="http://schemas.openxmlformats.org/officeDocument/2006/relationships/image" Target="../media/image1740.png"/><Relationship Id="rId2" Type="http://schemas.openxmlformats.org/officeDocument/2006/relationships/notesSlide" Target="../notesSlides/notesSlide66.xml"/><Relationship Id="rId16" Type="http://schemas.openxmlformats.org/officeDocument/2006/relationships/image" Target="../media/image191.png"/><Relationship Id="rId1" Type="http://schemas.openxmlformats.org/officeDocument/2006/relationships/slideLayout" Target="../slideLayouts/slideLayout42.xml"/><Relationship Id="rId6" Type="http://schemas.openxmlformats.org/officeDocument/2006/relationships/image" Target="../media/image181.png"/><Relationship Id="rId11" Type="http://schemas.openxmlformats.org/officeDocument/2006/relationships/image" Target="../media/image186.svg"/><Relationship Id="rId5" Type="http://schemas.openxmlformats.org/officeDocument/2006/relationships/hyperlink" Target="https://www.microsoft.com/en-us/sql-server/sql-server-2022" TargetMode="External"/><Relationship Id="rId15" Type="http://schemas.openxmlformats.org/officeDocument/2006/relationships/image" Target="../media/image190.svg"/><Relationship Id="rId10" Type="http://schemas.openxmlformats.org/officeDocument/2006/relationships/image" Target="../media/image185.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84.svg"/><Relationship Id="rId14" Type="http://schemas.openxmlformats.org/officeDocument/2006/relationships/image" Target="../media/image189.png"/></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2.png"/><Relationship Id="rId4" Type="http://schemas.openxmlformats.org/officeDocument/2006/relationships/notesSlide" Target="../notesSlides/notesSlide6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40.png"/><Relationship Id="rId3" Type="http://schemas.openxmlformats.org/officeDocument/2006/relationships/image" Target="../media/image71.png"/><Relationship Id="rId7" Type="http://schemas.openxmlformats.org/officeDocument/2006/relationships/image" Target="../media/image74.png"/><Relationship Id="rId12"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42.xml"/><Relationship Id="rId6" Type="http://schemas.microsoft.com/office/2007/relationships/hdphoto" Target="../media/hdphoto1.wdp"/><Relationship Id="rId11" Type="http://schemas.openxmlformats.org/officeDocument/2006/relationships/image" Target="../media/image59.png"/><Relationship Id="rId5" Type="http://schemas.openxmlformats.org/officeDocument/2006/relationships/image" Target="../media/image73.png"/><Relationship Id="rId15" Type="http://schemas.openxmlformats.org/officeDocument/2006/relationships/image" Target="../media/image39.svg"/><Relationship Id="rId10" Type="http://schemas.openxmlformats.org/officeDocument/2006/relationships/image" Target="../media/image76.png"/><Relationship Id="rId4" Type="http://schemas.openxmlformats.org/officeDocument/2006/relationships/image" Target="../media/image72.svg"/><Relationship Id="rId9" Type="http://schemas.microsoft.com/office/2007/relationships/hdphoto" Target="../media/hdphoto2.wdp"/><Relationship Id="rId14" Type="http://schemas.openxmlformats.org/officeDocument/2006/relationships/image" Target="../media/image3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3.xml"/></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2.xml"/><Relationship Id="rId1" Type="http://schemas.openxmlformats.org/officeDocument/2006/relationships/slideLayout" Target="../slideLayouts/slideLayout75.xml"/></Relationships>
</file>

<file path=ppt/slides/_rels/slide92.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image" Target="../media/image194.png"/><Relationship Id="rId7" Type="http://schemas.openxmlformats.org/officeDocument/2006/relationships/image" Target="../media/image198.jpeg"/><Relationship Id="rId2" Type="http://schemas.openxmlformats.org/officeDocument/2006/relationships/image" Target="../media/image193.png"/><Relationship Id="rId1" Type="http://schemas.openxmlformats.org/officeDocument/2006/relationships/slideLayout" Target="../slideLayouts/slideLayout42.xml"/><Relationship Id="rId6" Type="http://schemas.openxmlformats.org/officeDocument/2006/relationships/image" Target="../media/image197.png"/><Relationship Id="rId5" Type="http://schemas.openxmlformats.org/officeDocument/2006/relationships/image" Target="../media/image196.png"/><Relationship Id="rId10" Type="http://schemas.openxmlformats.org/officeDocument/2006/relationships/image" Target="../media/image53.svg"/><Relationship Id="rId4" Type="http://schemas.openxmlformats.org/officeDocument/2006/relationships/image" Target="../media/image195.png"/><Relationship Id="rId9" Type="http://schemas.openxmlformats.org/officeDocument/2006/relationships/image" Target="../media/image52.png"/></Relationships>
</file>

<file path=ppt/slides/_rels/slide93.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8.png"/><Relationship Id="rId3" Type="http://schemas.openxmlformats.org/officeDocument/2006/relationships/image" Target="../media/image38.png"/><Relationship Id="rId7" Type="http://schemas.openxmlformats.org/officeDocument/2006/relationships/image" Target="../media/image202.png"/><Relationship Id="rId12" Type="http://schemas.openxmlformats.org/officeDocument/2006/relationships/image" Target="../media/image207.png"/><Relationship Id="rId2" Type="http://schemas.openxmlformats.org/officeDocument/2006/relationships/notesSlide" Target="../notesSlides/notesSlide73.xml"/><Relationship Id="rId1" Type="http://schemas.openxmlformats.org/officeDocument/2006/relationships/slideLayout" Target="../slideLayouts/slideLayout42.xml"/><Relationship Id="rId6" Type="http://schemas.openxmlformats.org/officeDocument/2006/relationships/image" Target="../media/image201.png"/><Relationship Id="rId11" Type="http://schemas.openxmlformats.org/officeDocument/2006/relationships/image" Target="../media/image206.jpeg"/><Relationship Id="rId5" Type="http://schemas.openxmlformats.org/officeDocument/2006/relationships/image" Target="../media/image200.png"/><Relationship Id="rId10" Type="http://schemas.openxmlformats.org/officeDocument/2006/relationships/image" Target="../media/image205.jpeg"/><Relationship Id="rId4" Type="http://schemas.openxmlformats.org/officeDocument/2006/relationships/image" Target="../media/image39.svg"/><Relationship Id="rId9" Type="http://schemas.openxmlformats.org/officeDocument/2006/relationships/image" Target="../media/image204.jpeg"/><Relationship Id="rId14" Type="http://schemas.openxmlformats.org/officeDocument/2006/relationships/image" Target="../media/image209.png"/></Relationships>
</file>

<file path=ppt/slides/_rels/slide9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74.xml"/><Relationship Id="rId1" Type="http://schemas.openxmlformats.org/officeDocument/2006/relationships/slideLayout" Target="../slideLayouts/slideLayout42.xml"/><Relationship Id="rId5" Type="http://schemas.openxmlformats.org/officeDocument/2006/relationships/image" Target="../media/image212.jpeg"/><Relationship Id="rId4" Type="http://schemas.openxmlformats.org/officeDocument/2006/relationships/image" Target="../media/image211.png"/></Relationships>
</file>

<file path=ppt/slides/_rels/slide95.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202.png"/><Relationship Id="rId18" Type="http://schemas.openxmlformats.org/officeDocument/2006/relationships/image" Target="../media/image207.png"/><Relationship Id="rId3" Type="http://schemas.openxmlformats.org/officeDocument/2006/relationships/image" Target="../media/image38.png"/><Relationship Id="rId7" Type="http://schemas.openxmlformats.org/officeDocument/2006/relationships/image" Target="../media/image215.png"/><Relationship Id="rId12" Type="http://schemas.openxmlformats.org/officeDocument/2006/relationships/image" Target="../media/image201.png"/><Relationship Id="rId17" Type="http://schemas.openxmlformats.org/officeDocument/2006/relationships/image" Target="../media/image206.jpeg"/><Relationship Id="rId2" Type="http://schemas.openxmlformats.org/officeDocument/2006/relationships/notesSlide" Target="../notesSlides/notesSlide75.xml"/><Relationship Id="rId16" Type="http://schemas.openxmlformats.org/officeDocument/2006/relationships/image" Target="../media/image205.jpeg"/><Relationship Id="rId20" Type="http://schemas.openxmlformats.org/officeDocument/2006/relationships/image" Target="../media/image209.png"/><Relationship Id="rId1" Type="http://schemas.openxmlformats.org/officeDocument/2006/relationships/slideLayout" Target="../slideLayouts/slideLayout42.xml"/><Relationship Id="rId6" Type="http://schemas.openxmlformats.org/officeDocument/2006/relationships/image" Target="../media/image214.png"/><Relationship Id="rId11" Type="http://schemas.openxmlformats.org/officeDocument/2006/relationships/image" Target="../media/image200.png"/><Relationship Id="rId5" Type="http://schemas.openxmlformats.org/officeDocument/2006/relationships/image" Target="../media/image213.png"/><Relationship Id="rId15" Type="http://schemas.openxmlformats.org/officeDocument/2006/relationships/image" Target="../media/image204.jpeg"/><Relationship Id="rId10" Type="http://schemas.openxmlformats.org/officeDocument/2006/relationships/image" Target="../media/image53.svg"/><Relationship Id="rId19" Type="http://schemas.openxmlformats.org/officeDocument/2006/relationships/image" Target="../media/image208.png"/><Relationship Id="rId4" Type="http://schemas.openxmlformats.org/officeDocument/2006/relationships/image" Target="../media/image39.svg"/><Relationship Id="rId9" Type="http://schemas.openxmlformats.org/officeDocument/2006/relationships/image" Target="../media/image52.png"/><Relationship Id="rId14" Type="http://schemas.openxmlformats.org/officeDocument/2006/relationships/image" Target="../media/image203.png"/></Relationships>
</file>

<file path=ppt/slides/_rels/slide96.xml.rels><?xml version="1.0" encoding="UTF-8" standalone="yes"?>
<Relationships xmlns="http://schemas.openxmlformats.org/package/2006/relationships"><Relationship Id="rId8" Type="http://schemas.openxmlformats.org/officeDocument/2006/relationships/image" Target="../media/image219.svg"/><Relationship Id="rId13" Type="http://schemas.openxmlformats.org/officeDocument/2006/relationships/image" Target="../media/image224.png"/><Relationship Id="rId18" Type="http://schemas.openxmlformats.org/officeDocument/2006/relationships/image" Target="../media/image229.svg"/><Relationship Id="rId3" Type="http://schemas.openxmlformats.org/officeDocument/2006/relationships/image" Target="../media/image38.png"/><Relationship Id="rId21" Type="http://schemas.openxmlformats.org/officeDocument/2006/relationships/image" Target="../media/image232.png"/><Relationship Id="rId7" Type="http://schemas.openxmlformats.org/officeDocument/2006/relationships/image" Target="../media/image218.png"/><Relationship Id="rId12" Type="http://schemas.openxmlformats.org/officeDocument/2006/relationships/image" Target="../media/image223.svg"/><Relationship Id="rId17" Type="http://schemas.openxmlformats.org/officeDocument/2006/relationships/image" Target="../media/image228.png"/><Relationship Id="rId2" Type="http://schemas.openxmlformats.org/officeDocument/2006/relationships/notesSlide" Target="../notesSlides/notesSlide76.xml"/><Relationship Id="rId16" Type="http://schemas.openxmlformats.org/officeDocument/2006/relationships/image" Target="../media/image227.svg"/><Relationship Id="rId20" Type="http://schemas.openxmlformats.org/officeDocument/2006/relationships/image" Target="../media/image231.svg"/><Relationship Id="rId1" Type="http://schemas.openxmlformats.org/officeDocument/2006/relationships/slideLayout" Target="../slideLayouts/slideLayout42.xml"/><Relationship Id="rId6" Type="http://schemas.openxmlformats.org/officeDocument/2006/relationships/image" Target="../media/image217.svg"/><Relationship Id="rId11" Type="http://schemas.openxmlformats.org/officeDocument/2006/relationships/image" Target="../media/image222.png"/><Relationship Id="rId5" Type="http://schemas.openxmlformats.org/officeDocument/2006/relationships/image" Target="../media/image117.png"/><Relationship Id="rId15" Type="http://schemas.openxmlformats.org/officeDocument/2006/relationships/image" Target="../media/image226.png"/><Relationship Id="rId10" Type="http://schemas.openxmlformats.org/officeDocument/2006/relationships/image" Target="../media/image221.svg"/><Relationship Id="rId19" Type="http://schemas.openxmlformats.org/officeDocument/2006/relationships/image" Target="../media/image230.png"/><Relationship Id="rId4" Type="http://schemas.openxmlformats.org/officeDocument/2006/relationships/image" Target="../media/image39.svg"/><Relationship Id="rId9" Type="http://schemas.openxmlformats.org/officeDocument/2006/relationships/image" Target="../media/image220.png"/><Relationship Id="rId14" Type="http://schemas.openxmlformats.org/officeDocument/2006/relationships/image" Target="../media/image225.svg"/><Relationship Id="rId22" Type="http://schemas.openxmlformats.org/officeDocument/2006/relationships/image" Target="../media/image233.svg"/></Relationships>
</file>

<file path=ppt/slides/_rels/slide97.xml.rels><?xml version="1.0" encoding="UTF-8" standalone="yes"?>
<Relationships xmlns="http://schemas.openxmlformats.org/package/2006/relationships"><Relationship Id="rId8" Type="http://schemas.openxmlformats.org/officeDocument/2006/relationships/image" Target="../media/image205.jpeg"/><Relationship Id="rId3" Type="http://schemas.openxmlformats.org/officeDocument/2006/relationships/image" Target="../media/image38.png"/><Relationship Id="rId7" Type="http://schemas.openxmlformats.org/officeDocument/2006/relationships/image" Target="../media/image204.jpeg"/><Relationship Id="rId12" Type="http://schemas.openxmlformats.org/officeDocument/2006/relationships/image" Target="../media/image209.png"/><Relationship Id="rId2" Type="http://schemas.openxmlformats.org/officeDocument/2006/relationships/notesSlide" Target="../notesSlides/notesSlide77.xml"/><Relationship Id="rId1" Type="http://schemas.openxmlformats.org/officeDocument/2006/relationships/slideLayout" Target="../slideLayouts/slideLayout42.xml"/><Relationship Id="rId6" Type="http://schemas.openxmlformats.org/officeDocument/2006/relationships/image" Target="../media/image203.png"/><Relationship Id="rId11" Type="http://schemas.openxmlformats.org/officeDocument/2006/relationships/image" Target="../media/image208.png"/><Relationship Id="rId5" Type="http://schemas.openxmlformats.org/officeDocument/2006/relationships/image" Target="../media/image202.png"/><Relationship Id="rId10" Type="http://schemas.openxmlformats.org/officeDocument/2006/relationships/image" Target="../media/image207.png"/><Relationship Id="rId4" Type="http://schemas.openxmlformats.org/officeDocument/2006/relationships/image" Target="../media/image39.svg"/><Relationship Id="rId9" Type="http://schemas.openxmlformats.org/officeDocument/2006/relationships/image" Target="../media/image206.jpe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4.png"/><Relationship Id="rId4" Type="http://schemas.openxmlformats.org/officeDocument/2006/relationships/notesSlide" Target="../notesSlides/notesSlide7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aka.ms/sqlserver2022mechanics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9"/>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b="0" i="0" u="sng" dirty="0">
                <a:solidFill>
                  <a:srgbClr val="063E6C"/>
                </a:solidFill>
                <a:effectLst/>
                <a:latin typeface="SegoeUI"/>
                <a:hlinkClick r:id="rId10"/>
              </a:rPr>
              <a:t>aka.ms/sqlserver2022series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3"/>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4"/>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 (public preview)</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43033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20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858" y="22768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858" y="320710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858" y="412896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2129" y="4038417"/>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609" y="310632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7414" y="2094012"/>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858" y="506069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858" y="592576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959" y="4938260"/>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657414" y="5909548"/>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874141" y="6537507"/>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4853" y="1250927"/>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605858" y="14118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1238203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dirty="0"/>
              <a:t>Azure VM*</a:t>
            </a:r>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49" name="TextBox 48">
            <a:extLst>
              <a:ext uri="{FF2B5EF4-FFF2-40B4-BE49-F238E27FC236}">
                <a16:creationId xmlns:a16="http://schemas.microsoft.com/office/drawing/2014/main" id="{52573394-4A3A-E7C5-6D39-9CA7A24016F0}"/>
              </a:ext>
            </a:extLst>
          </p:cNvPr>
          <p:cNvSpPr txBox="1"/>
          <p:nvPr/>
        </p:nvSpPr>
        <p:spPr>
          <a:xfrm>
            <a:off x="8454711" y="6394415"/>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Public Preview</a:t>
            </a:r>
          </a:p>
        </p:txBody>
      </p:sp>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49"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*Coming soon</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400"/>
            <a:ext cx="4164583" cy="338554"/>
          </a:xfrm>
        </p:spPr>
        <p:txBody>
          <a:bodyPr wrap="square">
            <a:noAutofit/>
          </a:bodyPr>
          <a:lstStyle/>
          <a:p>
            <a:pPr>
              <a:lnSpc>
                <a:spcPct val="90000"/>
              </a:lnSpc>
              <a:spcAft>
                <a:spcPts val="600"/>
              </a:spcAft>
            </a:pPr>
            <a:r>
              <a:rPr lang="en-US" sz="2400" dirty="0">
                <a:latin typeface="+mj-lt"/>
              </a:rPr>
              <a:t>Exercise 2.3</a:t>
            </a:r>
          </a:p>
          <a:p>
            <a:pPr>
              <a:lnSpc>
                <a:spcPct val="90000"/>
              </a:lnSpc>
              <a:spcAft>
                <a:spcPts val="600"/>
              </a:spcAft>
            </a:pPr>
            <a:r>
              <a:rPr lang="en-US" sz="2400" dirty="0">
                <a:latin typeface="+mj-lt"/>
              </a:rPr>
              <a:t>Azure Active Directory and Microsoft Purview</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892768" y="5609354"/>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dirty="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QuickAssistTM Technology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354765"/>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81557"/>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3745698"/>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4614378"/>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573849" cy="2154436"/>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minutes, seconds, milliseconds?</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104692726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sp>
        <p:nvSpPr>
          <p:cNvPr id="88" name="TextBox 87">
            <a:extLst>
              <a:ext uri="{FF2B5EF4-FFF2-40B4-BE49-F238E27FC236}">
                <a16:creationId xmlns:a16="http://schemas.microsoft.com/office/drawing/2014/main" id="{16A6D0D0-C0D7-411C-93B5-F45AA4BA22F5}"/>
              </a:ext>
            </a:extLst>
          </p:cNvPr>
          <p:cNvSpPr txBox="1"/>
          <p:nvPr/>
        </p:nvSpPr>
        <p:spPr>
          <a:xfrm>
            <a:off x="7679775" y="4458894"/>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250"/>
                                        <p:tgtEl>
                                          <p:spTgt spid="88"/>
                                        </p:tgtEl>
                                      </p:cBhvr>
                                    </p:animEffect>
                                  </p:childTnLst>
                                </p:cTn>
                              </p:par>
                              <p:par>
                                <p:cTn id="148" presetID="42" presetClass="path" presetSubtype="0" decel="100000" fill="hold" grpId="1" nodeType="withEffect">
                                  <p:stCondLst>
                                    <p:cond delay="0"/>
                                  </p:stCondLst>
                                  <p:childTnLst>
                                    <p:animMotion origin="layout" path="M 1.25E-6 0.03889 L 1.25E-6 1.85185E-6 " pathEditMode="relative" rAng="0" ptsTypes="AA">
                                      <p:cBhvr>
                                        <p:cTn id="149" dur="500" fill="hold"/>
                                        <p:tgtEl>
                                          <p:spTgt spid="88"/>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250"/>
                                        <p:tgtEl>
                                          <p:spTgt spid="109"/>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10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88" grpId="0"/>
      <p:bldP spid="88" grpId="1"/>
      <p:bldP spid="3" grpId="0"/>
      <p:bldP spid="3"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Create delta table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969</TotalTime>
  <Words>11106</Words>
  <Application>Microsoft Office PowerPoint</Application>
  <PresentationFormat>Widescreen</PresentationFormat>
  <Paragraphs>1829</Paragraphs>
  <Slides>114</Slides>
  <Notes>92</Notes>
  <HiddenSlides>0</HiddenSlides>
  <MMClips>2</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114</vt:i4>
      </vt:variant>
    </vt:vector>
  </HeadingPairs>
  <TitlesOfParts>
    <vt:vector size="131"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SegoeUI</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2023-02-07T23:00:27Z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